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A98"/>
    <a:srgbClr val="3E53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67" autoAdjust="0"/>
    <p:restoredTop sz="94660"/>
  </p:normalViewPr>
  <p:slideViewPr>
    <p:cSldViewPr>
      <p:cViewPr>
        <p:scale>
          <a:sx n="91" d="100"/>
          <a:sy n="91" d="100"/>
        </p:scale>
        <p:origin x="-26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5E0B5-25DF-42B7-9D39-23C7B5948902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63D7C-4BD6-4BC2-9CCD-62A38490C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236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F63D7C-4BD6-4BC2-9CCD-62A38490CCB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7000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7000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7000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B19F56E-C15E-4509-950F-C2512E2BC0DD}" type="datetimeFigureOut">
              <a:rPr lang="ru-RU" smtClean="0"/>
              <a:pPr/>
              <a:t>03.03.2015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AA4E2DF-12A9-4E13-9DF7-AC50CA2687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Click="0" advTm="7000">
    <p:split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362" y="412644"/>
            <a:ext cx="9501222" cy="1000132"/>
          </a:xfrm>
        </p:spPr>
        <p:txBody>
          <a:bodyPr>
            <a:normAutofit/>
          </a:bodyPr>
          <a:lstStyle/>
          <a:p>
            <a:pPr algn="just"/>
            <a:r>
              <a:rPr lang="kk-KZ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kk-KZ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ЭКОНОМИКА, БИЗНЕС ЖӘНЕ ҚҰҚЫҚ КОЛЛЕДЖІ	           ҚАЗТҰТЫНУОДАҒЫ ҚАРАҒАНДЫ ЭКОНОМИКАЛЫҚ УНИВЕРСИТЕТІ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1901" y="1142984"/>
            <a:ext cx="1500198" cy="1428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2857496"/>
            <a:ext cx="8820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80" y="198354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752" y="5805264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395854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2050" name="Picture 2" descr="C:\Users\Student\Desktop\Интел,  игра 2015г\20150227_10021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0605" r="6176" b="9356"/>
          <a:stretch>
            <a:fillRect/>
          </a:stretch>
        </p:blipFill>
        <p:spPr bwMode="auto">
          <a:xfrm>
            <a:off x="1763688" y="1214422"/>
            <a:ext cx="6552728" cy="40147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780" y="270362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805264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9219" name="Picture 3" descr="C:\Users\Student\Desktop\Интел,  игра 2015г\20150227_11570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912"/>
          <a:stretch>
            <a:fillRect/>
          </a:stretch>
        </p:blipFill>
        <p:spPr bwMode="auto">
          <a:xfrm>
            <a:off x="1763688" y="1142984"/>
            <a:ext cx="7224783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72" y="198354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1760" y="5805264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10242" name="Picture 2" descr="C:\Users\Student\Desktop\Интел,  игра 2015г\20150227_11581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744494" y="1357298"/>
            <a:ext cx="8185224" cy="4604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8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286256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ҚР Президенті Н.Назарбаевтың Қазақстан халқына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Нұрлы жол - болашаққа бастар жол»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Қазақ хандығының 550 жылдығын, Қазақстан халқы Ассамблеясы мен Конституциямыздың 20 жылдығын, Ұлы Жеңістің 70 жылдығын атап өту мақсатында,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ҚҚЭУ </a:t>
            </a:r>
            <a:r>
              <a:rPr lang="kk-K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ЭБҚ колледжінде өткен «Кәсіпкерлік ұйымда болашақ маманмын » атты интеллектуалдық ойын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5" name="Содержимое 3" descr="логотип КЭБП КЭУК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514" y="128056"/>
            <a:ext cx="1500166" cy="1428736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64" y="126346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805264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2" name="Picture 2" descr="C:\Users\Student\Desktop\Интел,  игра 2015г\20150227_1008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868" y="1214422"/>
            <a:ext cx="8005288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5877272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2051" name="Picture 3" descr="C:\Users\Student\Desktop\Интел,  игра 2015г\20150227_10334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5319" r="12410"/>
          <a:stretch>
            <a:fillRect/>
          </a:stretch>
        </p:blipFill>
        <p:spPr bwMode="auto">
          <a:xfrm>
            <a:off x="1547664" y="1196752"/>
            <a:ext cx="6682409" cy="4568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736" y="5733256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6" name="Picture 2" descr="C:\Users\Student\Desktop\Интел,  игра 2015г\20150227_103353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4870" r="11563"/>
          <a:stretch>
            <a:fillRect/>
          </a:stretch>
        </p:blipFill>
        <p:spPr bwMode="auto">
          <a:xfrm>
            <a:off x="1403648" y="1373172"/>
            <a:ext cx="6768752" cy="4556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64" y="126346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95736" y="5877272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323846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10" name="Picture 2" descr="C:\Users\Student\Desktop\Интел,  игра 2015г\20150227_103400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8156" r="12110"/>
          <a:stretch>
            <a:fillRect/>
          </a:stretch>
        </p:blipFill>
        <p:spPr bwMode="auto">
          <a:xfrm>
            <a:off x="1547664" y="1214422"/>
            <a:ext cx="6408712" cy="4605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64" y="126346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877272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5122" name="Picture 2" descr="C:\Users\Student\Desktop\Интел,  игра 2015г\20150227_103406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3575" r="17914"/>
          <a:stretch>
            <a:fillRect/>
          </a:stretch>
        </p:blipFill>
        <p:spPr bwMode="auto">
          <a:xfrm>
            <a:off x="1979712" y="1357298"/>
            <a:ext cx="5544616" cy="455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72" y="198354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805264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6146" name="Picture 2" descr="C:\Users\Student\Desktop\Интел,  игра 2015г\20150227_103427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6692" r="19963"/>
          <a:stretch>
            <a:fillRect/>
          </a:stretch>
        </p:blipFill>
        <p:spPr bwMode="auto">
          <a:xfrm>
            <a:off x="1331640" y="1268760"/>
            <a:ext cx="5976664" cy="4583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7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логотип КЭБП КЭУК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72" y="198354"/>
            <a:ext cx="1285884" cy="12144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752" y="5877272"/>
            <a:ext cx="6572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«Кәсіпкерлік ұйымда болашақ маманмын » атты интеллектуалдық ойын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8786874" cy="296842"/>
          </a:xfrm>
        </p:spPr>
        <p:txBody>
          <a:bodyPr>
            <a:noAutofit/>
          </a:bodyPr>
          <a:lstStyle/>
          <a:p>
            <a:r>
              <a:rPr lang="kk-KZ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ЭКОНОМИКА, БИЗНЕС ЖӘНЕ ҚҰҚЫҚ КОЛЛЕДЖІ</a:t>
            </a:r>
            <a:endParaRPr lang="ru-RU" sz="2000" dirty="0"/>
          </a:p>
        </p:txBody>
      </p:sp>
      <p:pic>
        <p:nvPicPr>
          <p:cNvPr id="1026" name="Picture 2" descr="C:\Users\Student\Desktop\Интел,  игра 2015г\20150227_10013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4124"/>
          <a:stretch>
            <a:fillRect/>
          </a:stretch>
        </p:blipFill>
        <p:spPr bwMode="auto">
          <a:xfrm>
            <a:off x="1115616" y="1340768"/>
            <a:ext cx="7602638" cy="44604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461</TotalTime>
  <Words>185</Words>
  <Application>Microsoft Office PowerPoint</Application>
  <PresentationFormat>Экран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Слайд 1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  <vt:lpstr>   ЭКОНОМИКА, БИЗНЕС ЖӘНЕ ҚҰҚЫҚ КОЛЛЕДЖІ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“Жасыл экономика” жарқын болашаққа              жол бастайды</dc:title>
  <dc:creator>Admin</dc:creator>
  <cp:lastModifiedBy>mari</cp:lastModifiedBy>
  <cp:revision>47</cp:revision>
  <dcterms:created xsi:type="dcterms:W3CDTF">2013-03-25T08:01:54Z</dcterms:created>
  <dcterms:modified xsi:type="dcterms:W3CDTF">2015-03-03T08:28:30Z</dcterms:modified>
</cp:coreProperties>
</file>